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234" r:id="rId2"/>
    <p:sldId id="1308" r:id="rId3"/>
    <p:sldId id="1309" r:id="rId4"/>
    <p:sldId id="1310" r:id="rId5"/>
    <p:sldId id="1311" r:id="rId6"/>
    <p:sldId id="268" r:id="rId7"/>
    <p:sldId id="1269" r:id="rId8"/>
    <p:sldId id="1302" r:id="rId9"/>
    <p:sldId id="1303" r:id="rId10"/>
    <p:sldId id="1304" r:id="rId11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0" autoAdjust="0"/>
    <p:restoredTop sz="97461" autoAdjust="0"/>
  </p:normalViewPr>
  <p:slideViewPr>
    <p:cSldViewPr snapToGrid="0" showGuides="1">
      <p:cViewPr>
        <p:scale>
          <a:sx n="75" d="100"/>
          <a:sy n="75" d="100"/>
        </p:scale>
        <p:origin x="3282" y="93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1/5/2024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1/5/2024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24846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Variables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050" y="3859899"/>
            <a:ext cx="9286875" cy="1930398"/>
          </a:xfrm>
        </p:spPr>
        <p:txBody>
          <a:bodyPr/>
          <a:lstStyle/>
          <a:p>
            <a:r>
              <a:rPr lang="de-DE" sz="2800" dirty="0"/>
              <a:t>Status Update: 8 </a:t>
            </a:r>
            <a:r>
              <a:rPr lang="de-DE" sz="2800" dirty="0" err="1"/>
              <a:t>weeks</a:t>
            </a:r>
            <a:r>
              <a:rPr lang="de-DE" sz="2800" dirty="0"/>
              <a:t> </a:t>
            </a:r>
            <a:r>
              <a:rPr lang="de-DE" sz="2800" dirty="0" err="1"/>
              <a:t>left</a:t>
            </a:r>
            <a:endParaRPr lang="de-DE" sz="2800" dirty="0"/>
          </a:p>
          <a:p>
            <a:r>
              <a:rPr lang="de-DE" sz="2800" dirty="0"/>
              <a:t>25.12.2023 - 07.01.2024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05.01.2023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18C1-ADEF-BEF6-71D0-354E37B8A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05.01.2023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410400" y="1115387"/>
            <a:ext cx="1098966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0" i="0" u="none" strike="noStrike" baseline="0" dirty="0">
                <a:solidFill>
                  <a:schemeClr val="tx1"/>
                </a:solidFill>
                <a:latin typeface="+mj-lt"/>
              </a:rPr>
              <a:t>Work in </a:t>
            </a:r>
            <a:r>
              <a:rPr lang="de-DE" sz="2000" b="0" i="0" u="none" strike="noStrike" baseline="0" dirty="0" err="1">
                <a:solidFill>
                  <a:schemeClr val="tx1"/>
                </a:solidFill>
                <a:latin typeface="+mj-lt"/>
              </a:rPr>
              <a:t>progress</a:t>
            </a:r>
            <a:endParaRPr lang="de-DE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de-DE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Chapter 1 + Chapter 2 = Doppelt überarbeitet</a:t>
            </a:r>
          </a:p>
          <a:p>
            <a:endParaRPr lang="de-DE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Chapter 3 = Bessere Einleitung und verständlichere Formulierungen</a:t>
            </a:r>
            <a:endParaRPr lang="de-DE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	    = Viele Absätze zusammengefasst 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	    = Bilder verbessert</a:t>
            </a:r>
          </a:p>
          <a:p>
            <a:endParaRPr lang="de-DE" sz="2000" dirty="0">
              <a:solidFill>
                <a:schemeClr val="tx1"/>
              </a:solidFill>
              <a:latin typeface="+mj-lt"/>
            </a:endParaRPr>
          </a:p>
          <a:p>
            <a:r>
              <a:rPr lang="de-DE" sz="20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Chapter 4 = Bilder verbessert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	    = Absätze</a:t>
            </a:r>
            <a:endParaRPr lang="de-DE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de-DE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Chapter 5 = WIP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Abstract    = WIP</a:t>
            </a:r>
          </a:p>
          <a:p>
            <a:endParaRPr lang="de-DE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de-DE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de-DE" sz="2000" dirty="0">
              <a:solidFill>
                <a:schemeClr val="tx1"/>
              </a:solidFill>
              <a:latin typeface="+mj-lt"/>
            </a:endParaRPr>
          </a:p>
          <a:p>
            <a:endParaRPr lang="de-DE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68BE47-7A34-084C-E604-FC846D61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Progress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621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E3BD-C54F-1634-1D2D-4C390E88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Variable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2FB1-209D-CB2F-4C07-0705696A3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2DACA-58F1-C708-1746-23675F59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1" y="1137146"/>
            <a:ext cx="4843288" cy="1528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56B222-4414-C35A-B9AE-B75DD439C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49"/>
          <a:stretch/>
        </p:blipFill>
        <p:spPr>
          <a:xfrm>
            <a:off x="4634044" y="3284416"/>
            <a:ext cx="7471270" cy="2667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57E29AF-8EB3-443F-4ACD-75F7A8BDA96A}"/>
              </a:ext>
            </a:extLst>
          </p:cNvPr>
          <p:cNvSpPr/>
          <p:nvPr/>
        </p:nvSpPr>
        <p:spPr>
          <a:xfrm rot="1609332">
            <a:off x="3533045" y="2783544"/>
            <a:ext cx="1026253" cy="5760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4ED94-373C-5383-D558-14EE5DCE04EA}"/>
              </a:ext>
            </a:extLst>
          </p:cNvPr>
          <p:cNvSpPr txBox="1"/>
          <p:nvPr/>
        </p:nvSpPr>
        <p:spPr>
          <a:xfrm>
            <a:off x="5432269" y="1386890"/>
            <a:ext cx="6524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process parameter is a fixed value ==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Randbedingung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F3246-AADF-D82E-1259-9977E68A666E}"/>
              </a:ext>
            </a:extLst>
          </p:cNvPr>
          <p:cNvSpPr txBox="1"/>
          <p:nvPr/>
        </p:nvSpPr>
        <p:spPr>
          <a:xfrm>
            <a:off x="5432268" y="1756222"/>
            <a:ext cx="6524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process variable is a measurable quantity = Direction changers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C50E95-E671-6C11-58DF-0161784C844F}"/>
              </a:ext>
            </a:extLst>
          </p:cNvPr>
          <p:cNvSpPr txBox="1"/>
          <p:nvPr/>
        </p:nvSpPr>
        <p:spPr>
          <a:xfrm>
            <a:off x="342786" y="3363176"/>
            <a:ext cx="412933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>
                <a:solidFill>
                  <a:schemeClr val="tx1"/>
                </a:solidFill>
              </a:rPr>
              <a:t>- Titel Änderung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- 1 Kleine Änderung in Aufgabenstellung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Anpassung in Stand der Technik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E3AE5C6-4428-6B70-E8AD-D11D5DCF1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05.01.2023</a:t>
            </a:r>
          </a:p>
        </p:txBody>
      </p:sp>
    </p:spTree>
    <p:extLst>
      <p:ext uri="{BB962C8B-B14F-4D97-AF65-F5344CB8AC3E}">
        <p14:creationId xmlns:p14="http://schemas.microsoft.com/office/powerpoint/2010/main" val="151974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E3BD-C54F-1634-1D2D-4C390E88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2FB1-209D-CB2F-4C07-0705696A3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E3AE5C6-4428-6B70-E8AD-D11D5DCF1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05.01.2023</a:t>
            </a:r>
          </a:p>
        </p:txBody>
      </p:sp>
      <p:pic>
        <p:nvPicPr>
          <p:cNvPr id="10" name="Picture 9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E4F0A28-D9CF-A075-F0D1-FBEE5954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60" y="1150926"/>
            <a:ext cx="4296709" cy="2926039"/>
          </a:xfrm>
          <a:prstGeom prst="rect">
            <a:avLst/>
          </a:prstGeom>
        </p:spPr>
      </p:pic>
      <p:pic>
        <p:nvPicPr>
          <p:cNvPr id="16" name="Picture 15" descr="A diagram of a computer&#10;&#10;Description automatically generated">
            <a:extLst>
              <a:ext uri="{FF2B5EF4-FFF2-40B4-BE49-F238E27FC236}">
                <a16:creationId xmlns:a16="http://schemas.microsoft.com/office/drawing/2014/main" id="{6BB7B750-EF12-5976-CF04-7BDBB99D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60" y="4228307"/>
            <a:ext cx="6226924" cy="1931151"/>
          </a:xfrm>
          <a:prstGeom prst="rect">
            <a:avLst/>
          </a:prstGeom>
        </p:spPr>
      </p:pic>
      <p:pic>
        <p:nvPicPr>
          <p:cNvPr id="18" name="Picture 17" descr="A screen shot of a graph&#10;&#10;Description automatically generated">
            <a:extLst>
              <a:ext uri="{FF2B5EF4-FFF2-40B4-BE49-F238E27FC236}">
                <a16:creationId xmlns:a16="http://schemas.microsoft.com/office/drawing/2014/main" id="{005051FB-CD51-97B8-6931-AAA0D526F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1" y="1173921"/>
            <a:ext cx="5078536" cy="498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98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E3BD-C54F-1634-1D2D-4C390E88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2FB1-209D-CB2F-4C07-0705696A3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E3AE5C6-4428-6B70-E8AD-D11D5DCF1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05.01.2023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04B3E-1346-02B0-5C7F-470E1AC19C56}"/>
              </a:ext>
            </a:extLst>
          </p:cNvPr>
          <p:cNvSpPr txBox="1"/>
          <p:nvPr/>
        </p:nvSpPr>
        <p:spPr>
          <a:xfrm>
            <a:off x="411162" y="1812022"/>
            <a:ext cx="3513782" cy="33239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 err="1">
                <a:solidFill>
                  <a:schemeClr val="tx1"/>
                </a:solidFill>
              </a:rPr>
              <a:t>Titelanpassung</a:t>
            </a:r>
            <a:r>
              <a:rPr lang="en-US" dirty="0">
                <a:solidFill>
                  <a:schemeClr val="tx1"/>
                </a:solidFill>
              </a:rPr>
              <a:t> 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Finish Chapters: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 Boundary Condition Optimization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Analysis of the Results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Discussion of the Results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Summary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Abstract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Outlook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Mittwoch</a:t>
            </a:r>
            <a:r>
              <a:rPr lang="en-US" dirty="0">
                <a:solidFill>
                  <a:schemeClr val="tx1"/>
                </a:solidFill>
              </a:rPr>
              <a:t> an Ludwig und Marius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56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410400" y="931663"/>
            <a:ext cx="7969102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Ludwig 		Marius		Jan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r>
              <a:rPr lang="en-US" dirty="0">
                <a:solidFill>
                  <a:schemeClr val="tx1"/>
                </a:solidFill>
              </a:rPr>
              <a:t>(PDF update)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09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16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23</a:t>
            </a:r>
            <a:r>
              <a:rPr lang="en-US" b="1" dirty="0">
                <a:solidFill>
                  <a:schemeClr val="tx1"/>
                </a:solidFill>
              </a:rPr>
              <a:t>.02	Last possible Changes in PDF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01</a:t>
            </a:r>
            <a:r>
              <a:rPr lang="en-US" b="1" dirty="0">
                <a:solidFill>
                  <a:schemeClr val="tx1"/>
                </a:solidFill>
              </a:rPr>
              <a:t>.03	Defense 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1AAB-38AB-A98D-9C12-755F0263D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B6EDD-F84B-A172-146E-72D4251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3" y="478799"/>
            <a:ext cx="9667674" cy="5900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D8BD2-1D94-3258-A944-7023A705CFDC}"/>
              </a:ext>
            </a:extLst>
          </p:cNvPr>
          <p:cNvSpPr/>
          <p:nvPr/>
        </p:nvSpPr>
        <p:spPr>
          <a:xfrm>
            <a:off x="1619249" y="3250163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AE68-3F63-8764-CC72-4322FFC880BD}"/>
              </a:ext>
            </a:extLst>
          </p:cNvPr>
          <p:cNvSpPr/>
          <p:nvPr/>
        </p:nvSpPr>
        <p:spPr>
          <a:xfrm>
            <a:off x="1619248" y="4220644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E1453-5890-3813-AF3A-A41F26716844}"/>
              </a:ext>
            </a:extLst>
          </p:cNvPr>
          <p:cNvSpPr/>
          <p:nvPr/>
        </p:nvSpPr>
        <p:spPr>
          <a:xfrm>
            <a:off x="1616914" y="1363067"/>
            <a:ext cx="503555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6138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413</Words>
  <Application>Microsoft Office PowerPoint</Application>
  <PresentationFormat>Widescreen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Segoe UI</vt:lpstr>
      <vt:lpstr>Siemens Slab Black</vt:lpstr>
      <vt:lpstr>Wingdings</vt:lpstr>
      <vt:lpstr>Siemens 2022</vt:lpstr>
      <vt:lpstr>Master-Thesis  Methodical Approach for Analyzing Process Variables and Optimizing Boundary Conditions in Multi-Axis Robot Programs</vt:lpstr>
      <vt:lpstr>Progress</vt:lpstr>
      <vt:lpstr>Parameter  Variable</vt:lpstr>
      <vt:lpstr>Images</vt:lpstr>
      <vt:lpstr>To Do</vt:lpstr>
      <vt:lpstr>Contact</vt:lpstr>
      <vt:lpstr>Christmas planning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241</cp:revision>
  <dcterms:created xsi:type="dcterms:W3CDTF">2023-10-02T13:28:39Z</dcterms:created>
  <dcterms:modified xsi:type="dcterms:W3CDTF">2024-01-05T08:45:21Z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